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75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D4812-E515-42DB-A6AF-C24488476611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1159E-777C-43E4-9507-46A2C5CFE60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159E-777C-43E4-9507-46A2C5CFE60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E1966-A41E-4159-826A-7B04A4AE5908}" type="datetimeFigureOut">
              <a:rPr lang="it-IT" smtClean="0"/>
              <a:pPr/>
              <a:t>22/10/2013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F8F64-D6BB-4028-8577-D5A32AAFB8A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7772400" cy="67793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DESCRIBING PEOPLE</a:t>
            </a:r>
            <a:endParaRPr lang="it-IT" dirty="0"/>
          </a:p>
        </p:txBody>
      </p:sp>
      <p:pic>
        <p:nvPicPr>
          <p:cNvPr id="1026" name="Picture 2" descr="C:\Users\Utente\AppData\Local\Microsoft\Windows\Temporary Internet Files\Content.IE5\2HHGXYUH\MC9001986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6283" y="2301089"/>
            <a:ext cx="1851434" cy="2255822"/>
          </a:xfrm>
          <a:prstGeom prst="rect">
            <a:avLst/>
          </a:prstGeom>
          <a:noFill/>
        </p:spPr>
      </p:pic>
      <p:pic>
        <p:nvPicPr>
          <p:cNvPr id="1027" name="Picture 3" descr="C:\Users\Utente\AppData\Local\Microsoft\Windows\Temporary Internet Files\Content.IE5\K4E5V4K3\MC90044068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571" y="2057571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Utente\Desktop\full-body-muscular-man-25262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4664"/>
            <a:ext cx="4424504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tente\Desktop\baby-9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TALKING ABOUT PERSONALITY</a:t>
            </a:r>
            <a:endParaRPr lang="it-IT" b="1" dirty="0"/>
          </a:p>
        </p:txBody>
      </p:sp>
      <p:pic>
        <p:nvPicPr>
          <p:cNvPr id="1026" name="Picture 2" descr="C:\Users\Utente\Desktop\personality-traits-191684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784887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WHAT ARE YOU LIKE?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b="1" u="sng" dirty="0" smtClean="0"/>
              <a:t/>
            </a:r>
            <a:br>
              <a:rPr lang="it-IT" sz="2400" b="1" u="sng" dirty="0" smtClean="0"/>
            </a:br>
            <a:r>
              <a:rPr lang="it-IT" sz="2400" b="1" u="sng" dirty="0" smtClean="0"/>
              <a:t>POSITIVE PERSONALITY</a:t>
            </a:r>
            <a:endParaRPr lang="it-IT" sz="2400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it-IT" dirty="0" smtClean="0"/>
          </a:p>
          <a:p>
            <a:r>
              <a:rPr lang="it-IT" sz="6200" dirty="0" err="1" smtClean="0"/>
              <a:t>Adventurous</a:t>
            </a:r>
            <a:r>
              <a:rPr lang="it-IT" sz="6200" dirty="0" smtClean="0"/>
              <a:t>                           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6200" dirty="0" err="1" smtClean="0"/>
              <a:t>affable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affectionate</a:t>
            </a:r>
            <a:r>
              <a:rPr lang="it-IT" sz="6200" dirty="0" smtClean="0"/>
              <a:t>                                      </a:t>
            </a:r>
            <a:br>
              <a:rPr lang="it-IT" sz="6200" dirty="0" smtClean="0"/>
            </a:br>
            <a:r>
              <a:rPr lang="it-IT" sz="6200" dirty="0" err="1" smtClean="0"/>
              <a:t>agreeable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ambitious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amusing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smtClean="0"/>
              <a:t>brave</a:t>
            </a:r>
            <a:br>
              <a:rPr lang="it-IT" sz="6200" dirty="0" smtClean="0"/>
            </a:br>
            <a:r>
              <a:rPr lang="it-IT" sz="6200" dirty="0" err="1" smtClean="0"/>
              <a:t>bright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broad-minded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calm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careful</a:t>
            </a:r>
            <a:r>
              <a:rPr lang="it-IT" sz="6200" dirty="0" smtClean="0"/>
              <a:t/>
            </a:r>
            <a:br>
              <a:rPr lang="it-IT" sz="6200" dirty="0" smtClean="0"/>
            </a:br>
            <a:r>
              <a:rPr lang="it-IT" sz="6200" dirty="0" err="1" smtClean="0"/>
              <a:t>charming</a:t>
            </a:r>
            <a:r>
              <a:rPr lang="it-IT" sz="6200" dirty="0" smtClean="0"/>
              <a:t> </a:t>
            </a:r>
          </a:p>
          <a:p>
            <a:r>
              <a:rPr lang="it-IT" sz="6200" dirty="0" smtClean="0"/>
              <a:t>CLEVER</a:t>
            </a:r>
            <a:br>
              <a:rPr lang="it-IT" sz="6200" dirty="0" smtClean="0"/>
            </a:br>
            <a:r>
              <a:rPr lang="it-IT" sz="6200" dirty="0" err="1" smtClean="0"/>
              <a:t>communicative</a:t>
            </a:r>
            <a:r>
              <a:rPr lang="it-IT" sz="6200" dirty="0" smtClean="0"/>
              <a:t/>
            </a:r>
            <a:br>
              <a:rPr lang="it-IT" sz="6200" dirty="0" smtClean="0"/>
            </a:br>
            <a:endParaRPr lang="it-IT" sz="6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creative</a:t>
            </a:r>
            <a:br>
              <a:rPr lang="it-IT" dirty="0" smtClean="0"/>
            </a:br>
            <a:r>
              <a:rPr lang="it-IT" dirty="0" smtClean="0"/>
              <a:t>decisive</a:t>
            </a:r>
            <a:br>
              <a:rPr lang="it-IT" dirty="0" smtClean="0"/>
            </a:br>
            <a:r>
              <a:rPr lang="it-IT" dirty="0" err="1" smtClean="0"/>
              <a:t>determined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diligent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diplomatic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discreet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dynamic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easygoing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emotional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energetic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enthusiastic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exuberant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fair-minded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faithful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kind</a:t>
            </a:r>
            <a:br>
              <a:rPr lang="en-US" dirty="0" smtClean="0"/>
            </a:br>
            <a:r>
              <a:rPr lang="en-US" dirty="0" smtClean="0"/>
              <a:t>loving</a:t>
            </a:r>
            <a:br>
              <a:rPr lang="en-US" dirty="0" smtClean="0"/>
            </a:br>
            <a:r>
              <a:rPr lang="en-US" dirty="0" smtClean="0"/>
              <a:t>loyal</a:t>
            </a:r>
            <a:br>
              <a:rPr lang="en-US" dirty="0" smtClean="0"/>
            </a:br>
            <a:r>
              <a:rPr lang="en-US" dirty="0" smtClean="0"/>
              <a:t>modest</a:t>
            </a:r>
            <a:br>
              <a:rPr lang="en-US" dirty="0" smtClean="0"/>
            </a:br>
            <a:r>
              <a:rPr lang="en-US" dirty="0" smtClean="0"/>
              <a:t>neat</a:t>
            </a:r>
            <a:br>
              <a:rPr lang="en-US" dirty="0" smtClean="0"/>
            </a:br>
            <a:r>
              <a:rPr lang="en-US" dirty="0" smtClean="0"/>
              <a:t>nice</a:t>
            </a:r>
            <a:br>
              <a:rPr lang="en-US" dirty="0" smtClean="0"/>
            </a:br>
            <a:r>
              <a:rPr lang="en-US" dirty="0" smtClean="0"/>
              <a:t>optimistic</a:t>
            </a:r>
            <a:br>
              <a:rPr lang="en-US" dirty="0" smtClean="0"/>
            </a:br>
            <a:r>
              <a:rPr lang="en-US" dirty="0" smtClean="0"/>
              <a:t>passionate</a:t>
            </a:r>
            <a:br>
              <a:rPr lang="en-US" dirty="0" smtClean="0"/>
            </a:br>
            <a:r>
              <a:rPr lang="en-US" dirty="0" smtClean="0"/>
              <a:t>patient</a:t>
            </a:r>
            <a:br>
              <a:rPr lang="en-US" dirty="0" smtClean="0"/>
            </a:br>
            <a:r>
              <a:rPr lang="en-US" dirty="0" smtClean="0"/>
              <a:t>persistent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reserved</a:t>
            </a:r>
            <a:br>
              <a:rPr lang="en-US" sz="1600" dirty="0" smtClean="0"/>
            </a:br>
            <a:r>
              <a:rPr lang="en-US" sz="1600" dirty="0" smtClean="0"/>
              <a:t>resourceful</a:t>
            </a:r>
            <a:br>
              <a:rPr lang="en-US" sz="1600" dirty="0" smtClean="0"/>
            </a:br>
            <a:r>
              <a:rPr lang="en-US" sz="1600" dirty="0" smtClean="0"/>
              <a:t>romantic</a:t>
            </a:r>
            <a:br>
              <a:rPr lang="en-US" sz="1600" dirty="0" smtClean="0"/>
            </a:br>
            <a:r>
              <a:rPr lang="en-US" sz="1600" dirty="0" smtClean="0"/>
              <a:t>self-confident</a:t>
            </a:r>
            <a:br>
              <a:rPr lang="en-US" sz="1600" dirty="0" smtClean="0"/>
            </a:br>
            <a:r>
              <a:rPr lang="en-US" sz="1600" dirty="0" smtClean="0"/>
              <a:t>self-disciplined</a:t>
            </a:r>
            <a:br>
              <a:rPr lang="en-US" sz="1600" dirty="0" smtClean="0"/>
            </a:br>
            <a:r>
              <a:rPr lang="en-US" sz="1600" dirty="0" smtClean="0"/>
              <a:t>sensible</a:t>
            </a:r>
            <a:br>
              <a:rPr lang="en-US" sz="1600" dirty="0" smtClean="0"/>
            </a:br>
            <a:r>
              <a:rPr lang="en-US" sz="1600" dirty="0" smtClean="0"/>
              <a:t>sensitive</a:t>
            </a:r>
            <a:br>
              <a:rPr lang="en-US" sz="1600" dirty="0" smtClean="0"/>
            </a:br>
            <a:r>
              <a:rPr lang="it-IT" sz="1600" dirty="0" err="1" smtClean="0"/>
              <a:t>tidy</a:t>
            </a:r>
            <a:r>
              <a:rPr lang="it-IT" sz="1600" dirty="0" smtClean="0"/>
              <a:t/>
            </a:r>
            <a:br>
              <a:rPr lang="it-IT" sz="1600" dirty="0" smtClean="0"/>
            </a:br>
            <a:endParaRPr lang="en-US" sz="1600" dirty="0" smtClean="0"/>
          </a:p>
          <a:p>
            <a:endParaRPr lang="it-IT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u="sng" dirty="0" smtClean="0"/>
              <a:t>NEGATIVE  PERSONALITY</a:t>
            </a:r>
            <a:endParaRPr lang="it-IT" sz="2000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AggressivE</a:t>
            </a:r>
            <a:endParaRPr lang="it-IT" sz="2400" dirty="0" smtClean="0"/>
          </a:p>
          <a:p>
            <a:r>
              <a:rPr lang="it-IT" sz="2400" dirty="0" err="1" smtClean="0"/>
              <a:t>big-headed</a:t>
            </a:r>
            <a:endParaRPr lang="it-IT" sz="2400" dirty="0" smtClean="0"/>
          </a:p>
          <a:p>
            <a:r>
              <a:rPr lang="it-IT" sz="2400" dirty="0" err="1" smtClean="0"/>
              <a:t>careless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err="1" smtClean="0"/>
              <a:t>changeable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conservative</a:t>
            </a:r>
            <a:br>
              <a:rPr lang="it-IT" sz="2400" dirty="0" smtClean="0"/>
            </a:br>
            <a:r>
              <a:rPr lang="it-IT" sz="2400" dirty="0" err="1" smtClean="0"/>
              <a:t>cruel</a:t>
            </a:r>
            <a:endParaRPr lang="it-IT" sz="2400" dirty="0" smtClean="0"/>
          </a:p>
          <a:p>
            <a:r>
              <a:rPr lang="it-IT" sz="2400" dirty="0" err="1" smtClean="0"/>
              <a:t>dishonest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err="1" smtClean="0"/>
              <a:t>foolish</a:t>
            </a:r>
            <a:endParaRPr lang="it-IT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Selfish</a:t>
            </a:r>
            <a:endParaRPr lang="it-IT" dirty="0" smtClean="0"/>
          </a:p>
          <a:p>
            <a:r>
              <a:rPr lang="it-IT" dirty="0" err="1" smtClean="0"/>
              <a:t>stingy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stubborn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stupid</a:t>
            </a:r>
            <a:endParaRPr lang="it-IT" dirty="0" smtClean="0"/>
          </a:p>
          <a:p>
            <a:r>
              <a:rPr lang="it-IT" dirty="0" smtClean="0"/>
              <a:t>SLY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timid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touchy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thoughtless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unkind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unpredictable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unreliable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untidy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untrustworthy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u="sng" dirty="0" smtClean="0">
                <a:solidFill>
                  <a:srgbClr val="FF0000"/>
                </a:solidFill>
              </a:rPr>
              <a:t>NEGATIVE PREFIXES</a:t>
            </a:r>
            <a:endParaRPr lang="it-IT" sz="2800" b="1" u="sng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 smtClean="0"/>
              <a:t>in-</a:t>
            </a:r>
            <a:r>
              <a:rPr lang="it-IT" b="1" dirty="0" smtClean="0"/>
              <a:t>, </a:t>
            </a:r>
            <a:r>
              <a:rPr lang="it-IT" b="1" i="1" dirty="0" err="1" smtClean="0"/>
              <a:t>im-</a:t>
            </a:r>
            <a:r>
              <a:rPr lang="it-IT" b="1" dirty="0" smtClean="0"/>
              <a:t>, </a:t>
            </a:r>
            <a:r>
              <a:rPr lang="it-IT" b="1" i="1" dirty="0" smtClean="0"/>
              <a:t>il-</a:t>
            </a:r>
            <a:r>
              <a:rPr lang="it-IT" b="1" dirty="0" smtClean="0"/>
              <a:t>, </a:t>
            </a:r>
            <a:r>
              <a:rPr lang="it-IT" b="1" i="1" dirty="0" err="1" smtClean="0"/>
              <a:t>ir-</a:t>
            </a:r>
            <a:endParaRPr lang="it-IT" sz="1800" b="1" i="1" dirty="0" smtClean="0"/>
          </a:p>
          <a:p>
            <a:r>
              <a:rPr lang="it-IT" sz="1800" b="1" i="1" dirty="0" err="1" smtClean="0"/>
              <a:t>TOLERANT=</a:t>
            </a:r>
            <a:r>
              <a:rPr lang="it-IT" sz="1800" b="1" i="1" dirty="0" smtClean="0"/>
              <a:t> INTOLERANT</a:t>
            </a:r>
          </a:p>
          <a:p>
            <a:r>
              <a:rPr lang="it-IT" sz="1800" b="1" i="1" dirty="0" err="1" smtClean="0"/>
              <a:t>LEGAL=ILLEGAL</a:t>
            </a:r>
            <a:endParaRPr lang="it-IT" sz="1800" b="1" i="1" dirty="0" smtClean="0"/>
          </a:p>
          <a:p>
            <a:r>
              <a:rPr lang="it-IT" sz="1800" b="1" i="1" dirty="0" err="1" smtClean="0"/>
              <a:t>RESPONSIBLE=</a:t>
            </a:r>
            <a:r>
              <a:rPr lang="it-IT" sz="1800" b="1" i="1" dirty="0" smtClean="0"/>
              <a:t> IRRESPONSIBLE</a:t>
            </a:r>
          </a:p>
          <a:p>
            <a:r>
              <a:rPr lang="it-IT" b="1" i="1" dirty="0" smtClean="0"/>
              <a:t>un-</a:t>
            </a:r>
            <a:endParaRPr lang="it-IT" b="1" dirty="0" smtClean="0"/>
          </a:p>
          <a:p>
            <a:r>
              <a:rPr lang="it-IT" sz="1800" b="1" i="1" dirty="0" err="1" smtClean="0"/>
              <a:t>BELIEVABLE=UNBELIEVABLE</a:t>
            </a:r>
            <a:endParaRPr lang="it-IT" sz="1800" b="1" i="1" dirty="0" smtClean="0"/>
          </a:p>
          <a:p>
            <a:r>
              <a:rPr lang="it-IT" b="1" i="1" dirty="0" err="1" smtClean="0"/>
              <a:t>Dis</a:t>
            </a:r>
            <a:endParaRPr lang="it-IT" b="1" i="1" dirty="0" smtClean="0"/>
          </a:p>
          <a:p>
            <a:r>
              <a:rPr lang="it-IT" sz="1800" b="1" i="1" dirty="0" err="1" smtClean="0"/>
              <a:t>HONEST=DISHONEST</a:t>
            </a:r>
            <a:endParaRPr lang="it-IT" sz="1800" b="1" dirty="0" smtClean="0"/>
          </a:p>
          <a:p>
            <a:endParaRPr lang="it-IT" sz="20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TALKING   ABOUT APPEARANCE</a:t>
            </a:r>
          </a:p>
          <a:p>
            <a:r>
              <a:rPr lang="it-IT" dirty="0" smtClean="0"/>
              <a:t>                                                                                                             </a:t>
            </a:r>
            <a:endParaRPr lang="it-IT" dirty="0"/>
          </a:p>
        </p:txBody>
      </p:sp>
      <p:pic>
        <p:nvPicPr>
          <p:cNvPr id="2052" name="Picture 4" descr="Visualizza dettag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348880"/>
            <a:ext cx="2088232" cy="18002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88872" tIns="88872" rIns="88872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700" b="0" i="0" u="none" strike="noStrike" cap="none" normalizeH="0" baseline="0" smtClean="0">
                <a:ln>
                  <a:noFill/>
                </a:ln>
                <a:solidFill>
                  <a:srgbClr val="6633B3"/>
                </a:solidFill>
                <a:effectLst/>
                <a:latin typeface="Segoe UI" pitchFamily="34" charset="0"/>
                <a:cs typeface="Segoe UI" pitchFamily="34" charset="0"/>
              </a:rPr>
              <a:t>​  </a:t>
            </a:r>
            <a:r>
              <a:rPr kumimoji="0" lang="it-IT" sz="5700" b="0" i="0" u="none" strike="noStrike" cap="none" normalizeH="0" baseline="0" smtClean="0">
                <a:ln>
                  <a:noFill/>
                </a:ln>
                <a:solidFill>
                  <a:srgbClr val="6633B3"/>
                </a:solidFill>
                <a:effectLst/>
                <a:latin typeface="Segoe UI" pitchFamily="34" charset="0"/>
                <a:cs typeface="Segoe UI" pitchFamily="34" charset="0"/>
              </a:rPr>
              <a:t> </a:t>
            </a:r>
            <a:r>
              <a:rPr kumimoji="0" lang="it-IT" sz="700" b="0" i="0" u="none" strike="noStrike" cap="none" normalizeH="0" baseline="0" smtClean="0">
                <a:ln>
                  <a:noFill/>
                </a:ln>
                <a:solidFill>
                  <a:srgbClr val="6633B3"/>
                </a:solidFill>
                <a:effectLst/>
                <a:latin typeface="Segoe UI" pitchFamily="34" charset="0"/>
                <a:cs typeface="Segoe UI" pitchFamily="34" charset="0"/>
              </a:rPr>
              <a:t>                                     </a:t>
            </a: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700" b="0" i="0" u="none" strike="noStrike" cap="none" normalizeH="0" baseline="0" smtClean="0">
              <a:ln>
                <a:noFill/>
              </a:ln>
              <a:solidFill>
                <a:srgbClr val="6633B3"/>
              </a:solidFill>
              <a:effectLst/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2054" name="Picture 6" descr="Visualizza dettag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132856"/>
            <a:ext cx="2376264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1. He was wearing a ________ shirt.</a:t>
            </a:r>
            <a:br>
              <a:rPr lang="en-US" dirty="0" smtClean="0"/>
            </a:br>
            <a:r>
              <a:rPr lang="en-US" dirty="0" smtClean="0"/>
              <a:t>  dirty old flannel</a:t>
            </a:r>
            <a:br>
              <a:rPr lang="en-US" dirty="0" smtClean="0"/>
            </a:br>
            <a:r>
              <a:rPr lang="en-US" dirty="0" smtClean="0"/>
              <a:t>  flannel old dirty</a:t>
            </a:r>
            <a:br>
              <a:rPr lang="en-US" dirty="0" smtClean="0"/>
            </a:br>
            <a:r>
              <a:rPr lang="en-US" dirty="0" smtClean="0"/>
              <a:t>  old dirty flannel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Pass me the ________ cups. </a:t>
            </a:r>
            <a:br>
              <a:rPr lang="en-US" dirty="0" smtClean="0"/>
            </a:br>
            <a:r>
              <a:rPr lang="en-US" dirty="0" smtClean="0"/>
              <a:t>  plastic big blue</a:t>
            </a:r>
            <a:br>
              <a:rPr lang="en-US" dirty="0" smtClean="0"/>
            </a:br>
            <a:r>
              <a:rPr lang="en-US" dirty="0" smtClean="0"/>
              <a:t>  big blue plastic</a:t>
            </a:r>
            <a:br>
              <a:rPr lang="en-US" dirty="0" smtClean="0"/>
            </a:br>
            <a:r>
              <a:rPr lang="en-US" dirty="0" smtClean="0"/>
              <a:t>  big plastic blue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All the girls fell in love with the ________ teacher.</a:t>
            </a:r>
            <a:br>
              <a:rPr lang="en-US" dirty="0" smtClean="0"/>
            </a:br>
            <a:r>
              <a:rPr lang="en-US" dirty="0" smtClean="0"/>
              <a:t>  handsome new American</a:t>
            </a:r>
            <a:br>
              <a:rPr lang="en-US" dirty="0" smtClean="0"/>
            </a:br>
            <a:r>
              <a:rPr lang="en-US" dirty="0" smtClean="0"/>
              <a:t>  American new handsome</a:t>
            </a:r>
            <a:br>
              <a:rPr lang="en-US" dirty="0" smtClean="0"/>
            </a:br>
            <a:r>
              <a:rPr lang="en-US" dirty="0" smtClean="0"/>
              <a:t>  new handsome American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I used to drive ________ car.</a:t>
            </a:r>
            <a:br>
              <a:rPr lang="en-US" dirty="0" smtClean="0"/>
            </a:br>
            <a:r>
              <a:rPr lang="en-US" dirty="0" smtClean="0"/>
              <a:t>  a blue old German</a:t>
            </a:r>
            <a:br>
              <a:rPr lang="en-US" dirty="0" smtClean="0"/>
            </a:br>
            <a:r>
              <a:rPr lang="en-US" dirty="0" smtClean="0"/>
              <a:t>  an old German blue</a:t>
            </a:r>
            <a:br>
              <a:rPr lang="en-US" dirty="0" smtClean="0"/>
            </a:br>
            <a:r>
              <a:rPr lang="en-US" dirty="0" smtClean="0"/>
              <a:t>  an old blue German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He recently married a ________ woman.</a:t>
            </a:r>
            <a:br>
              <a:rPr lang="en-US" dirty="0" smtClean="0"/>
            </a:br>
            <a:r>
              <a:rPr lang="en-US" dirty="0" smtClean="0"/>
              <a:t>  young beautiful Greek</a:t>
            </a:r>
            <a:br>
              <a:rPr lang="en-US" dirty="0" smtClean="0"/>
            </a:br>
            <a:r>
              <a:rPr lang="en-US" dirty="0" smtClean="0"/>
              <a:t>  beautiful young Greek</a:t>
            </a:r>
            <a:br>
              <a:rPr lang="en-US" dirty="0" smtClean="0"/>
            </a:br>
            <a:r>
              <a:rPr lang="en-US" dirty="0" smtClean="0"/>
              <a:t>  beautiful Greek young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it-IT" sz="1600" dirty="0" smtClean="0"/>
              <a:t>ORDER THESE SENTENCES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r>
              <a:rPr lang="it-IT" sz="4800" dirty="0" smtClean="0"/>
              <a:t>MY</a:t>
            </a:r>
          </a:p>
          <a:p>
            <a:r>
              <a:rPr lang="it-IT" sz="4800" dirty="0" err="1" smtClean="0"/>
              <a:t>teacher</a:t>
            </a:r>
            <a:endParaRPr lang="it-IT" sz="4800" dirty="0" smtClean="0"/>
          </a:p>
          <a:p>
            <a:r>
              <a:rPr lang="it-IT" sz="4800" dirty="0" err="1" smtClean="0"/>
              <a:t>old</a:t>
            </a:r>
            <a:endParaRPr lang="it-IT" sz="4800" dirty="0" smtClean="0"/>
          </a:p>
          <a:p>
            <a:r>
              <a:rPr lang="it-IT" sz="4800" dirty="0" err="1" smtClean="0"/>
              <a:t>maths</a:t>
            </a:r>
            <a:r>
              <a:rPr lang="it-IT" sz="4800" dirty="0" smtClean="0"/>
              <a:t> </a:t>
            </a:r>
          </a:p>
          <a:p>
            <a:r>
              <a:rPr lang="it-IT" sz="4800" dirty="0" err="1" smtClean="0"/>
              <a:t>smelly</a:t>
            </a:r>
            <a:endParaRPr lang="it-IT" sz="4800" dirty="0" smtClean="0"/>
          </a:p>
          <a:p>
            <a:r>
              <a:rPr lang="it-IT" sz="4800" dirty="0" smtClean="0"/>
              <a:t>1</a:t>
            </a:r>
          </a:p>
          <a:p>
            <a:r>
              <a:rPr lang="it-IT" sz="4800" dirty="0" smtClean="0"/>
              <a:t>___________________________________</a:t>
            </a:r>
          </a:p>
          <a:p>
            <a:r>
              <a:rPr lang="it-IT" sz="4800" dirty="0" err="1" smtClean="0"/>
              <a:t>black</a:t>
            </a:r>
            <a:endParaRPr lang="it-IT" sz="4800" dirty="0" smtClean="0"/>
          </a:p>
          <a:p>
            <a:r>
              <a:rPr lang="it-IT" sz="4800" dirty="0" err="1" smtClean="0"/>
              <a:t>small</a:t>
            </a:r>
            <a:endParaRPr lang="it-IT" sz="4800" dirty="0" smtClean="0"/>
          </a:p>
          <a:p>
            <a:r>
              <a:rPr lang="it-IT" sz="4800" dirty="0" smtClean="0"/>
              <a:t>box</a:t>
            </a:r>
          </a:p>
          <a:p>
            <a:r>
              <a:rPr lang="it-IT" sz="4800" dirty="0" err="1" smtClean="0"/>
              <a:t>Turkish</a:t>
            </a:r>
            <a:endParaRPr lang="it-IT" sz="4800" dirty="0" smtClean="0"/>
          </a:p>
          <a:p>
            <a:r>
              <a:rPr lang="it-IT" sz="4800" dirty="0" smtClean="0"/>
              <a:t>a</a:t>
            </a:r>
          </a:p>
          <a:p>
            <a:r>
              <a:rPr lang="it-IT" sz="4800" dirty="0" err="1" smtClean="0"/>
              <a:t>old</a:t>
            </a:r>
            <a:endParaRPr lang="it-IT" sz="4800" dirty="0" smtClean="0"/>
          </a:p>
          <a:p>
            <a:r>
              <a:rPr lang="it-IT" sz="4800" dirty="0" smtClean="0"/>
              <a:t>2</a:t>
            </a:r>
          </a:p>
          <a:p>
            <a:r>
              <a:rPr lang="it-IT" sz="4800" dirty="0" smtClean="0"/>
              <a:t>___________________________________</a:t>
            </a:r>
          </a:p>
          <a:p>
            <a:r>
              <a:rPr lang="it-IT" sz="4800" dirty="0" smtClean="0"/>
              <a:t>man</a:t>
            </a:r>
          </a:p>
          <a:p>
            <a:r>
              <a:rPr lang="it-IT" sz="4800" dirty="0" smtClean="0"/>
              <a:t>a</a:t>
            </a:r>
          </a:p>
          <a:p>
            <a:r>
              <a:rPr lang="it-IT" sz="4800" dirty="0" err="1" smtClean="0"/>
              <a:t>fat</a:t>
            </a:r>
            <a:endParaRPr lang="it-IT" sz="4800" dirty="0" smtClean="0"/>
          </a:p>
          <a:p>
            <a:r>
              <a:rPr lang="it-IT" sz="4800" dirty="0" err="1" smtClean="0"/>
              <a:t>friendly</a:t>
            </a:r>
            <a:endParaRPr lang="it-IT" sz="4800" dirty="0" smtClean="0"/>
          </a:p>
          <a:p>
            <a:r>
              <a:rPr lang="it-IT" sz="4800" dirty="0" err="1" smtClean="0"/>
              <a:t>young</a:t>
            </a:r>
            <a:endParaRPr lang="it-IT" sz="4800" dirty="0" smtClean="0"/>
          </a:p>
          <a:p>
            <a:r>
              <a:rPr lang="it-IT" sz="4800" dirty="0" smtClean="0"/>
              <a:t>3</a:t>
            </a:r>
          </a:p>
          <a:p>
            <a:r>
              <a:rPr lang="it-IT" sz="4800" dirty="0" smtClean="0"/>
              <a:t>___________________________________</a:t>
            </a:r>
          </a:p>
          <a:p>
            <a:r>
              <a:rPr lang="it-IT" sz="4800" dirty="0" err="1" smtClean="0"/>
              <a:t>tall</a:t>
            </a:r>
            <a:endParaRPr lang="it-IT" sz="4800" dirty="0" smtClean="0"/>
          </a:p>
          <a:p>
            <a:r>
              <a:rPr lang="it-IT" sz="4800" dirty="0" err="1" smtClean="0"/>
              <a:t>our</a:t>
            </a:r>
            <a:endParaRPr lang="it-IT" sz="4800" dirty="0" smtClean="0"/>
          </a:p>
          <a:p>
            <a:r>
              <a:rPr lang="it-IT" sz="4800" dirty="0" err="1" smtClean="0"/>
              <a:t>headmaster</a:t>
            </a:r>
            <a:endParaRPr lang="it-IT" sz="4800" dirty="0" smtClean="0"/>
          </a:p>
          <a:p>
            <a:r>
              <a:rPr lang="it-IT" sz="4800" dirty="0" err="1" smtClean="0"/>
              <a:t>boring</a:t>
            </a:r>
            <a:endParaRPr lang="it-IT" sz="4800" dirty="0" smtClean="0"/>
          </a:p>
          <a:p>
            <a:r>
              <a:rPr lang="it-IT" sz="4800" dirty="0" smtClean="0"/>
              <a:t>4</a:t>
            </a:r>
          </a:p>
          <a:p>
            <a:r>
              <a:rPr lang="it-IT" sz="4800" dirty="0" smtClean="0"/>
              <a:t>___________________________________</a:t>
            </a:r>
          </a:p>
          <a:p>
            <a:endParaRPr lang="it-IT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ELLO LISTENING GAMES</a:t>
            </a:r>
          </a:p>
          <a:p>
            <a:r>
              <a:rPr lang="it-IT" dirty="0" smtClean="0"/>
              <a:t>WRITING AN EMAIL</a:t>
            </a:r>
          </a:p>
          <a:p>
            <a:r>
              <a:rPr lang="it-IT" sz="1800" i="1" dirty="0" smtClean="0">
                <a:solidFill>
                  <a:srgbClr val="FF0000"/>
                </a:solidFill>
              </a:rPr>
              <a:t>-YOU ARE ASKED TO WRITE A SHORT MESSAGE BETWEEN 35-45 WORDS</a:t>
            </a:r>
          </a:p>
          <a:p>
            <a:r>
              <a:rPr lang="it-IT" sz="1800" i="1" dirty="0" smtClean="0">
                <a:solidFill>
                  <a:srgbClr val="FF0000"/>
                </a:solidFill>
              </a:rPr>
              <a:t>-MUST INCLUDE THE CONTENT POINTS ASKED</a:t>
            </a:r>
          </a:p>
          <a:p>
            <a:r>
              <a:rPr lang="it-IT" sz="1800" i="1" dirty="0" smtClean="0">
                <a:solidFill>
                  <a:srgbClr val="FF0000"/>
                </a:solidFill>
              </a:rPr>
              <a:t>-BE CAREFUL WITH GRAMMAR ,PUNCTUATION AND SPELLING</a:t>
            </a:r>
          </a:p>
          <a:p>
            <a:r>
              <a:rPr lang="it-IT" sz="1800" i="1" dirty="0" smtClean="0">
                <a:solidFill>
                  <a:srgbClr val="FF0000"/>
                </a:solidFill>
              </a:rPr>
              <a:t>REMEMBER THAT SHORT WORD AS DON’T COUNT TWO WORDS</a:t>
            </a:r>
          </a:p>
          <a:p>
            <a:r>
              <a:rPr lang="it-IT" sz="1800" b="1" dirty="0" smtClean="0">
                <a:solidFill>
                  <a:srgbClr val="FF0000"/>
                </a:solidFill>
              </a:rPr>
              <a:t>YOU CAN START WITH</a:t>
            </a:r>
          </a:p>
          <a:p>
            <a:r>
              <a:rPr lang="it-IT" sz="1800" dirty="0" err="1" smtClean="0">
                <a:solidFill>
                  <a:srgbClr val="FF0000"/>
                </a:solidFill>
              </a:rPr>
              <a:t>DEAR…</a:t>
            </a:r>
            <a:r>
              <a:rPr lang="it-IT" sz="1800" dirty="0" smtClean="0">
                <a:solidFill>
                  <a:srgbClr val="FF0000"/>
                </a:solidFill>
              </a:rPr>
              <a:t>. , </a:t>
            </a:r>
            <a:r>
              <a:rPr lang="it-IT" sz="1800" dirty="0" err="1" smtClean="0">
                <a:solidFill>
                  <a:srgbClr val="FF0000"/>
                </a:solidFill>
              </a:rPr>
              <a:t>HI…</a:t>
            </a:r>
            <a:r>
              <a:rPr lang="it-IT" sz="1800" dirty="0" smtClean="0">
                <a:solidFill>
                  <a:srgbClr val="FF0000"/>
                </a:solidFill>
              </a:rPr>
              <a:t>, HELLO</a:t>
            </a:r>
          </a:p>
          <a:p>
            <a:r>
              <a:rPr lang="it-IT" sz="1800" b="1" dirty="0" smtClean="0">
                <a:solidFill>
                  <a:srgbClr val="FF0000"/>
                </a:solidFill>
              </a:rPr>
              <a:t>YOU CAN END THE MESSAGE WITH</a:t>
            </a:r>
          </a:p>
          <a:p>
            <a:r>
              <a:rPr lang="it-IT" sz="1800" b="1" dirty="0" smtClean="0">
                <a:solidFill>
                  <a:srgbClr val="FF0000"/>
                </a:solidFill>
              </a:rPr>
              <a:t>BEST WISHES, ALL THE BEST, YOURS, LOVE, LOTS OF LOVE , YOURS</a:t>
            </a:r>
            <a:endParaRPr lang="it-IT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TIPS FOR WRITING SKILL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1600" b="1" dirty="0" smtClean="0"/>
              <a:t>Capitalize the days of the week.</a:t>
            </a:r>
          </a:p>
          <a:p>
            <a:r>
              <a:rPr lang="it-IT" sz="1100" dirty="0" err="1" smtClean="0"/>
              <a:t>Examples</a:t>
            </a:r>
            <a:r>
              <a:rPr lang="it-IT" sz="1100" dirty="0" smtClean="0"/>
              <a:t>:</a:t>
            </a:r>
          </a:p>
          <a:p>
            <a:r>
              <a:rPr lang="it-IT" sz="1300" dirty="0" err="1" smtClean="0"/>
              <a:t>Saturday</a:t>
            </a:r>
            <a:r>
              <a:rPr lang="it-IT" sz="1300" dirty="0" smtClean="0"/>
              <a:t> </a:t>
            </a:r>
            <a:r>
              <a:rPr lang="it-IT" sz="1300" dirty="0" err="1" smtClean="0"/>
              <a:t>Wednesday</a:t>
            </a:r>
            <a:endParaRPr lang="it-IT" sz="1300" dirty="0" smtClean="0"/>
          </a:p>
          <a:p>
            <a:r>
              <a:rPr lang="it-IT" sz="1300" dirty="0" err="1" smtClean="0"/>
              <a:t>Sunday</a:t>
            </a:r>
            <a:r>
              <a:rPr lang="it-IT" sz="1300" dirty="0" smtClean="0"/>
              <a:t> </a:t>
            </a:r>
            <a:r>
              <a:rPr lang="it-IT" sz="1300" dirty="0" err="1" smtClean="0"/>
              <a:t>Thursday</a:t>
            </a:r>
            <a:endParaRPr lang="it-IT" sz="1300" dirty="0" smtClean="0"/>
          </a:p>
          <a:p>
            <a:r>
              <a:rPr lang="it-IT" sz="1300" dirty="0" err="1" smtClean="0"/>
              <a:t>Monday</a:t>
            </a:r>
            <a:r>
              <a:rPr lang="it-IT" sz="1300" dirty="0" smtClean="0"/>
              <a:t> </a:t>
            </a:r>
            <a:r>
              <a:rPr lang="it-IT" sz="1300" dirty="0" err="1" smtClean="0"/>
              <a:t>Friday</a:t>
            </a:r>
            <a:endParaRPr lang="it-IT" sz="1300" dirty="0" smtClean="0"/>
          </a:p>
          <a:p>
            <a:r>
              <a:rPr lang="it-IT" sz="1300" dirty="0" err="1" smtClean="0"/>
              <a:t>Tuesday</a:t>
            </a:r>
            <a:endParaRPr lang="it-IT" sz="1300" dirty="0" smtClean="0"/>
          </a:p>
          <a:p>
            <a:r>
              <a:rPr lang="en-US" sz="1700" b="1" dirty="0" smtClean="0"/>
              <a:t>The months of the year are</a:t>
            </a:r>
          </a:p>
          <a:p>
            <a:r>
              <a:rPr lang="it-IT" sz="1600" b="1" dirty="0" err="1" smtClean="0"/>
              <a:t>capitalized</a:t>
            </a:r>
            <a:r>
              <a:rPr lang="it-IT" sz="1600" b="1" dirty="0" smtClean="0"/>
              <a:t>, </a:t>
            </a:r>
            <a:r>
              <a:rPr lang="it-IT" sz="1600" b="1" dirty="0" err="1" smtClean="0"/>
              <a:t>however</a:t>
            </a:r>
            <a:r>
              <a:rPr lang="it-IT" sz="1600" b="1" dirty="0" smtClean="0"/>
              <a:t>, the </a:t>
            </a:r>
            <a:r>
              <a:rPr lang="it-IT" sz="1600" b="1" dirty="0" err="1" smtClean="0"/>
              <a:t>seasons</a:t>
            </a:r>
            <a:r>
              <a:rPr lang="it-IT" sz="1600" b="1" dirty="0" smtClean="0"/>
              <a:t> ARE NOT</a:t>
            </a:r>
          </a:p>
          <a:p>
            <a:r>
              <a:rPr lang="it-IT" sz="1600" dirty="0" err="1" smtClean="0"/>
              <a:t>July</a:t>
            </a:r>
            <a:endParaRPr lang="it-IT" sz="1600" dirty="0" smtClean="0"/>
          </a:p>
          <a:p>
            <a:r>
              <a:rPr lang="it-IT" sz="1100" dirty="0" err="1" smtClean="0"/>
              <a:t>February</a:t>
            </a:r>
            <a:endParaRPr lang="it-IT" sz="1100" dirty="0" smtClean="0"/>
          </a:p>
          <a:p>
            <a:r>
              <a:rPr lang="it-IT" sz="1100" dirty="0" err="1" smtClean="0"/>
              <a:t>summer</a:t>
            </a:r>
            <a:endParaRPr lang="it-IT" sz="1100" dirty="0" smtClean="0"/>
          </a:p>
          <a:p>
            <a:r>
              <a:rPr lang="it-IT" sz="1100" dirty="0" err="1" smtClean="0"/>
              <a:t>spring</a:t>
            </a:r>
            <a:endParaRPr lang="it-IT" sz="1100" dirty="0" smtClean="0"/>
          </a:p>
          <a:p>
            <a:r>
              <a:rPr lang="en-US" sz="1700" b="1" dirty="0" smtClean="0"/>
              <a:t>Capitalize the names of streets, roads, avenues, highways, and expressways.</a:t>
            </a:r>
          </a:p>
          <a:p>
            <a:r>
              <a:rPr lang="it-IT" sz="1100" dirty="0" err="1" smtClean="0"/>
              <a:t>Examples</a:t>
            </a:r>
            <a:r>
              <a:rPr lang="it-IT" sz="1100" dirty="0" smtClean="0"/>
              <a:t>:</a:t>
            </a:r>
          </a:p>
          <a:p>
            <a:r>
              <a:rPr lang="it-IT" sz="1100" dirty="0" err="1" smtClean="0"/>
              <a:t>Chong-ro</a:t>
            </a:r>
            <a:r>
              <a:rPr lang="it-IT" sz="1100" dirty="0" smtClean="0"/>
              <a:t> Street</a:t>
            </a:r>
          </a:p>
          <a:p>
            <a:r>
              <a:rPr lang="it-IT" sz="1100" dirty="0" err="1" smtClean="0"/>
              <a:t>Third</a:t>
            </a:r>
            <a:r>
              <a:rPr lang="it-IT" sz="1100" dirty="0" smtClean="0"/>
              <a:t> Avenue</a:t>
            </a:r>
          </a:p>
          <a:p>
            <a:r>
              <a:rPr lang="it-IT" sz="1100" dirty="0" smtClean="0"/>
              <a:t>The </a:t>
            </a:r>
            <a:r>
              <a:rPr lang="it-IT" sz="1100" dirty="0" err="1" smtClean="0"/>
              <a:t>Honam</a:t>
            </a:r>
            <a:r>
              <a:rPr lang="it-IT" sz="1100" dirty="0" smtClean="0"/>
              <a:t> </a:t>
            </a:r>
            <a:r>
              <a:rPr lang="it-IT" sz="1100" dirty="0" err="1" smtClean="0"/>
              <a:t>Expressway</a:t>
            </a:r>
            <a:endParaRPr lang="it-IT" sz="1100" dirty="0" smtClean="0"/>
          </a:p>
          <a:p>
            <a:r>
              <a:rPr lang="en-US" sz="1700" b="1" dirty="0" smtClean="0"/>
              <a:t>A brand names is capitalized, but the name of the product is not.</a:t>
            </a:r>
          </a:p>
          <a:p>
            <a:r>
              <a:rPr lang="it-IT" sz="1100" dirty="0" err="1" smtClean="0"/>
              <a:t>Examples</a:t>
            </a:r>
            <a:r>
              <a:rPr lang="it-IT" sz="1100" dirty="0" smtClean="0"/>
              <a:t>:</a:t>
            </a:r>
          </a:p>
          <a:p>
            <a:r>
              <a:rPr lang="it-IT" sz="1100" dirty="0" smtClean="0"/>
              <a:t>A Samsung </a:t>
            </a:r>
            <a:r>
              <a:rPr lang="it-IT" sz="1100" dirty="0" err="1" smtClean="0"/>
              <a:t>television</a:t>
            </a:r>
            <a:endParaRPr lang="it-IT" sz="1100" dirty="0" smtClean="0"/>
          </a:p>
          <a:p>
            <a:r>
              <a:rPr lang="it-IT" sz="1100" dirty="0" smtClean="0"/>
              <a:t>A Lotte hamburger </a:t>
            </a:r>
          </a:p>
          <a:p>
            <a:r>
              <a:rPr lang="it-IT" sz="1100" b="1" dirty="0" smtClean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1600" b="1" dirty="0" smtClean="0"/>
              <a:t>-COUNTRIES AND  NATIONALITY ADJECTIVES</a:t>
            </a:r>
            <a:endParaRPr lang="it-IT" sz="1600" dirty="0" smtClean="0"/>
          </a:p>
          <a:p>
            <a:pPr>
              <a:buNone/>
            </a:pPr>
            <a:r>
              <a:rPr lang="it-IT" sz="1600" b="1" dirty="0" smtClean="0"/>
              <a:t>ENGLAND / ENGLISH</a:t>
            </a: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sz="1600" b="1" dirty="0" smtClean="0"/>
              <a:t>-PROPER NAMES/  SURNAMES</a:t>
            </a: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sz="1600" b="1" dirty="0" smtClean="0"/>
              <a:t>-PRONOUN      </a:t>
            </a:r>
            <a:r>
              <a:rPr lang="it-IT" sz="1800" b="1" dirty="0" smtClean="0"/>
              <a:t>I</a:t>
            </a:r>
          </a:p>
          <a:p>
            <a:pPr>
              <a:buNone/>
            </a:pPr>
            <a:endParaRPr lang="it-IT" sz="1800" b="1" dirty="0" smtClean="0"/>
          </a:p>
          <a:p>
            <a:r>
              <a:rPr lang="it-IT" sz="2400" b="1" dirty="0" err="1" smtClean="0"/>
              <a:t>Apostrophes</a:t>
            </a:r>
            <a:endParaRPr lang="it-IT" sz="2400" b="1" dirty="0" smtClean="0"/>
          </a:p>
          <a:p>
            <a:r>
              <a:rPr lang="en-US" sz="1600" dirty="0" smtClean="0"/>
              <a:t>Contractions need an apostrophe. The apostrophe should be</a:t>
            </a:r>
          </a:p>
          <a:p>
            <a:r>
              <a:rPr lang="en-US" sz="1600" dirty="0" smtClean="0"/>
              <a:t>placed where the missing letter(s) would be and also placed</a:t>
            </a:r>
          </a:p>
          <a:p>
            <a:r>
              <a:rPr lang="en-US" sz="1600" dirty="0" smtClean="0"/>
              <a:t>higher than the lower case letters.</a:t>
            </a:r>
          </a:p>
          <a:p>
            <a:r>
              <a:rPr lang="it-IT" sz="1600" dirty="0" err="1" smtClean="0"/>
              <a:t>Examples</a:t>
            </a:r>
            <a:r>
              <a:rPr lang="it-IT" sz="1600" dirty="0" smtClean="0"/>
              <a:t>:</a:t>
            </a:r>
          </a:p>
          <a:p>
            <a:r>
              <a:rPr lang="en-US" sz="1600" dirty="0" err="1" smtClean="0"/>
              <a:t>Bob.s</a:t>
            </a:r>
            <a:r>
              <a:rPr lang="en-US" sz="1600" dirty="0" smtClean="0"/>
              <a:t> coming to school today = Bob is coming to school</a:t>
            </a:r>
          </a:p>
          <a:p>
            <a:r>
              <a:rPr lang="it-IT" sz="1600" dirty="0" err="1" smtClean="0"/>
              <a:t>today</a:t>
            </a:r>
            <a:r>
              <a:rPr lang="it-IT" sz="1600" dirty="0" smtClean="0"/>
              <a:t>.</a:t>
            </a:r>
          </a:p>
          <a:p>
            <a:r>
              <a:rPr lang="it-IT" sz="1600" dirty="0" err="1" smtClean="0"/>
              <a:t>doesn.t</a:t>
            </a:r>
            <a:r>
              <a:rPr lang="it-IT" sz="1600" dirty="0" smtClean="0"/>
              <a:t> = </a:t>
            </a:r>
            <a:r>
              <a:rPr lang="it-IT" sz="1600" dirty="0" err="1" smtClean="0"/>
              <a:t>does</a:t>
            </a:r>
            <a:r>
              <a:rPr lang="it-IT" sz="1600" dirty="0" smtClean="0"/>
              <a:t> </a:t>
            </a:r>
            <a:r>
              <a:rPr lang="it-IT" sz="1600" dirty="0" err="1" smtClean="0"/>
              <a:t>not</a:t>
            </a:r>
            <a:endParaRPr lang="it-IT" sz="1600" dirty="0" smtClean="0"/>
          </a:p>
          <a:p>
            <a:r>
              <a:rPr lang="it-IT" sz="1600" dirty="0" err="1" smtClean="0"/>
              <a:t>she.s</a:t>
            </a:r>
            <a:r>
              <a:rPr lang="it-IT" sz="1600" dirty="0" smtClean="0"/>
              <a:t> = </a:t>
            </a:r>
            <a:r>
              <a:rPr lang="it-IT" sz="1600" dirty="0" err="1" smtClean="0"/>
              <a:t>she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endParaRPr lang="it-IT" sz="16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100" dirty="0" smtClean="0"/>
              <a:t>1. </a:t>
            </a:r>
            <a:r>
              <a:rPr lang="it-IT" sz="1100" dirty="0" err="1" smtClean="0"/>
              <a:t>tokyo</a:t>
            </a:r>
            <a:endParaRPr lang="it-IT" sz="1100" dirty="0" smtClean="0"/>
          </a:p>
          <a:p>
            <a:r>
              <a:rPr lang="it-IT" sz="1100" dirty="0" smtClean="0"/>
              <a:t>________________________________________________________</a:t>
            </a:r>
          </a:p>
          <a:p>
            <a:r>
              <a:rPr lang="it-IT" sz="1100" dirty="0" smtClean="0"/>
              <a:t>2. china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1. </a:t>
            </a:r>
            <a:r>
              <a:rPr lang="en-US" sz="1100" dirty="0" err="1" smtClean="0"/>
              <a:t>kim</a:t>
            </a:r>
            <a:r>
              <a:rPr lang="en-US" sz="1100" dirty="0" smtClean="0"/>
              <a:t> and </a:t>
            </a:r>
            <a:r>
              <a:rPr lang="en-US" sz="1100" dirty="0" err="1" smtClean="0"/>
              <a:t>i</a:t>
            </a:r>
            <a:r>
              <a:rPr lang="en-US" sz="1100" dirty="0" smtClean="0"/>
              <a:t> am </a:t>
            </a:r>
            <a:r>
              <a:rPr lang="en-US" sz="1100" dirty="0" err="1" smtClean="0"/>
              <a:t>brother.s</a:t>
            </a:r>
            <a:endParaRPr lang="en-US" sz="1100" dirty="0" smtClean="0"/>
          </a:p>
          <a:p>
            <a:r>
              <a:rPr lang="it-IT" sz="1100" dirty="0" smtClean="0"/>
              <a:t>________________________________________________________</a:t>
            </a:r>
          </a:p>
          <a:p>
            <a:endParaRPr lang="it-IT" sz="1100" dirty="0" smtClean="0"/>
          </a:p>
          <a:p>
            <a:endParaRPr lang="it-IT" sz="1100" dirty="0" smtClean="0"/>
          </a:p>
          <a:p>
            <a:r>
              <a:rPr lang="it-IT" sz="1100" dirty="0" smtClean="0"/>
              <a:t>2. </a:t>
            </a:r>
            <a:r>
              <a:rPr lang="it-IT" sz="1100" dirty="0" err="1" smtClean="0"/>
              <a:t>brazils</a:t>
            </a:r>
            <a:r>
              <a:rPr lang="it-IT" sz="1100" dirty="0" smtClean="0"/>
              <a:t> </a:t>
            </a:r>
            <a:r>
              <a:rPr lang="it-IT" sz="1100" dirty="0" err="1" smtClean="0"/>
              <a:t>an</a:t>
            </a:r>
            <a:r>
              <a:rPr lang="it-IT" sz="1100" dirty="0" smtClean="0"/>
              <a:t> </a:t>
            </a:r>
            <a:r>
              <a:rPr lang="it-IT" sz="1100" dirty="0" err="1" smtClean="0"/>
              <a:t>country</a:t>
            </a:r>
            <a:endParaRPr lang="it-IT" sz="1100" dirty="0" smtClean="0"/>
          </a:p>
          <a:p>
            <a:r>
              <a:rPr lang="it-IT" sz="1100" dirty="0" smtClean="0"/>
              <a:t>________________________________________________________</a:t>
            </a:r>
          </a:p>
          <a:p>
            <a:r>
              <a:rPr lang="en-US" sz="1100" dirty="0" smtClean="0"/>
              <a:t>3. an cat is an animal</a:t>
            </a:r>
          </a:p>
          <a:p>
            <a:r>
              <a:rPr lang="it-IT" sz="1100" dirty="0" smtClean="0"/>
              <a:t>________________________________________________________</a:t>
            </a:r>
          </a:p>
          <a:p>
            <a:r>
              <a:rPr lang="en-US" sz="1100" dirty="0" smtClean="0"/>
              <a:t>4. a Hotel and an Hospital are a buildings</a:t>
            </a:r>
          </a:p>
          <a:p>
            <a:r>
              <a:rPr lang="it-IT" sz="1100" dirty="0" smtClean="0"/>
              <a:t>________________________________________________________</a:t>
            </a:r>
          </a:p>
          <a:p>
            <a:r>
              <a:rPr lang="en-US" sz="1100" dirty="0" smtClean="0"/>
              <a:t>5. </a:t>
            </a:r>
            <a:r>
              <a:rPr lang="en-US" sz="1100" dirty="0" err="1" smtClean="0"/>
              <a:t>tianjin</a:t>
            </a:r>
            <a:r>
              <a:rPr lang="en-US" sz="1100" dirty="0" smtClean="0"/>
              <a:t> and </a:t>
            </a:r>
            <a:r>
              <a:rPr lang="en-US" sz="1100" dirty="0" err="1" smtClean="0"/>
              <a:t>fukuoka</a:t>
            </a:r>
            <a:r>
              <a:rPr lang="en-US" sz="1100" dirty="0" smtClean="0"/>
              <a:t> are city</a:t>
            </a:r>
          </a:p>
          <a:p>
            <a:r>
              <a:rPr lang="it-IT" sz="1100" dirty="0" smtClean="0"/>
              <a:t>________________________________________________________</a:t>
            </a:r>
          </a:p>
          <a:p>
            <a:r>
              <a:rPr lang="it-IT" sz="1100" dirty="0" smtClean="0"/>
              <a:t>6. </a:t>
            </a:r>
            <a:r>
              <a:rPr lang="it-IT" sz="1100" dirty="0" err="1" smtClean="0"/>
              <a:t>hes</a:t>
            </a:r>
            <a:r>
              <a:rPr lang="it-IT" sz="1100" dirty="0" smtClean="0"/>
              <a:t> </a:t>
            </a:r>
            <a:r>
              <a:rPr lang="it-IT" sz="1100" dirty="0" err="1" smtClean="0"/>
              <a:t>very</a:t>
            </a:r>
            <a:r>
              <a:rPr lang="it-IT" sz="1100" dirty="0" smtClean="0"/>
              <a:t> </a:t>
            </a:r>
            <a:r>
              <a:rPr lang="it-IT" sz="1100" dirty="0" err="1" smtClean="0"/>
              <a:t>tall</a:t>
            </a:r>
            <a:endParaRPr lang="it-IT" sz="1100" dirty="0" smtClean="0"/>
          </a:p>
          <a:p>
            <a:r>
              <a:rPr lang="it-IT" sz="1100" dirty="0" smtClean="0"/>
              <a:t>________________________________________________________</a:t>
            </a:r>
          </a:p>
          <a:p>
            <a:endParaRPr lang="it-IT" sz="1100" dirty="0" smtClean="0"/>
          </a:p>
          <a:p>
            <a:endParaRPr lang="it-IT" sz="11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WRITE AN EMAIL(.35-45)</a:t>
            </a:r>
          </a:p>
          <a:p>
            <a:r>
              <a:rPr lang="it-IT" dirty="0" smtClean="0"/>
              <a:t>HI JANE !</a:t>
            </a:r>
          </a:p>
          <a:p>
            <a:pPr>
              <a:buNone/>
            </a:pPr>
            <a:r>
              <a:rPr lang="it-IT" dirty="0" smtClean="0"/>
              <a:t>FINALLY YOU’RE COMING</a:t>
            </a:r>
          </a:p>
          <a:p>
            <a:pPr>
              <a:buNone/>
            </a:pPr>
            <a:r>
              <a:rPr lang="it-IT" dirty="0" smtClean="0"/>
              <a:t>CAN YOU DESCRIBE ME:-</a:t>
            </a:r>
          </a:p>
          <a:p>
            <a:pPr>
              <a:buNone/>
            </a:pPr>
            <a:r>
              <a:rPr lang="it-IT" dirty="0" smtClean="0"/>
              <a:t>-WHAT YOU LOOK LIKE</a:t>
            </a:r>
          </a:p>
          <a:p>
            <a:pPr>
              <a:buNone/>
            </a:pPr>
            <a:r>
              <a:rPr lang="it-IT" dirty="0" smtClean="0"/>
              <a:t>-WHAT YOU ARE WEARING</a:t>
            </a:r>
          </a:p>
          <a:p>
            <a:pPr>
              <a:buNone/>
            </a:pPr>
            <a:r>
              <a:rPr lang="it-IT" dirty="0" smtClean="0"/>
              <a:t>-WHAT TIME AT THE STATION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do </a:t>
            </a:r>
            <a:r>
              <a:rPr lang="it-IT" dirty="0" err="1" smtClean="0"/>
              <a:t>you</a:t>
            </a:r>
            <a:r>
              <a:rPr lang="it-IT" dirty="0" smtClean="0"/>
              <a:t> look </a:t>
            </a:r>
            <a:r>
              <a:rPr lang="it-IT" dirty="0" err="1" smtClean="0"/>
              <a:t>like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it-IT" dirty="0"/>
              <a:t> </a:t>
            </a:r>
            <a:r>
              <a:rPr lang="it-IT" dirty="0" smtClean="0"/>
              <a:t>  </a:t>
            </a:r>
            <a:r>
              <a:rPr lang="it-IT" sz="2400" b="1" dirty="0" smtClean="0"/>
              <a:t>HEIGHT</a:t>
            </a:r>
            <a:endParaRPr lang="it-IT" sz="2400" dirty="0"/>
          </a:p>
          <a:p>
            <a:pPr fontAlgn="base">
              <a:buNone/>
            </a:pPr>
            <a:r>
              <a:rPr lang="en-GB" sz="2400" dirty="0" smtClean="0"/>
              <a:t>     tall</a:t>
            </a:r>
            <a:r>
              <a:rPr lang="en-GB" sz="2400" dirty="0"/>
              <a:t>, tallish, short, </a:t>
            </a:r>
            <a:r>
              <a:rPr lang="en-GB" sz="2400" dirty="0" err="1"/>
              <a:t>shortish</a:t>
            </a:r>
            <a:r>
              <a:rPr lang="en-GB" sz="2400" dirty="0"/>
              <a:t>, medium height </a:t>
            </a:r>
            <a:endParaRPr lang="en-GB" sz="2400" dirty="0" smtClean="0"/>
          </a:p>
          <a:p>
            <a:pPr fontAlgn="base">
              <a:buNone/>
            </a:pPr>
            <a:endParaRPr lang="en-GB" sz="2400" dirty="0"/>
          </a:p>
          <a:p>
            <a:pPr fontAlgn="base">
              <a:buNone/>
            </a:pPr>
            <a:r>
              <a:rPr lang="en-GB" sz="2400" dirty="0" smtClean="0"/>
              <a:t>    </a:t>
            </a:r>
            <a:r>
              <a:rPr lang="en-GB" sz="2400" b="1" dirty="0" smtClean="0"/>
              <a:t>BUILD (BODY SHAPE AND SEIZE)</a:t>
            </a:r>
            <a:endParaRPr lang="it-IT" sz="2400" b="1" dirty="0"/>
          </a:p>
          <a:p>
            <a:pPr fontAlgn="base">
              <a:buNone/>
            </a:pPr>
            <a:r>
              <a:rPr lang="en-GB" sz="2400" dirty="0" smtClean="0"/>
              <a:t>Frail</a:t>
            </a:r>
            <a:r>
              <a:rPr lang="en-GB" sz="2400" dirty="0"/>
              <a:t>, stocky, slim, thin, plump, fat, skinny, well-built 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endParaRPr lang="it-IT" dirty="0"/>
          </a:p>
          <a:p>
            <a:pPr fontAlgn="base"/>
            <a:r>
              <a:rPr lang="it-IT" b="1" dirty="0"/>
              <a:t>HAIR</a:t>
            </a:r>
            <a:endParaRPr lang="it-IT" dirty="0"/>
          </a:p>
          <a:p>
            <a:pPr fontAlgn="base"/>
            <a:r>
              <a:rPr lang="en-GB" dirty="0"/>
              <a:t>bald, straight, curly, spiky, wavy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t-IT" b="1" dirty="0"/>
              <a:t>EYES</a:t>
            </a:r>
            <a:endParaRPr lang="it-IT" dirty="0"/>
          </a:p>
          <a:p>
            <a:pPr fontAlgn="base"/>
            <a:r>
              <a:rPr lang="en-GB" dirty="0"/>
              <a:t>big round blue eyes, large, small, bright, narrow </a:t>
            </a:r>
            <a:endParaRPr lang="it-IT" dirty="0"/>
          </a:p>
          <a:p>
            <a:pPr fontAlgn="base"/>
            <a:r>
              <a:rPr lang="it-IT" b="1" dirty="0"/>
              <a:t>FACE</a:t>
            </a:r>
            <a:endParaRPr lang="it-IT" dirty="0"/>
          </a:p>
          <a:p>
            <a:pPr fontAlgn="base"/>
            <a:r>
              <a:rPr lang="en-GB" dirty="0"/>
              <a:t>round, oval, square, with scares, wrinkles, freckles, </a:t>
            </a:r>
            <a:r>
              <a:rPr lang="en-GB" dirty="0" smtClean="0"/>
              <a:t>sun-tanned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it-IT" b="1" dirty="0"/>
              <a:t>CLOTHES</a:t>
            </a:r>
            <a:endParaRPr lang="it-IT" dirty="0"/>
          </a:p>
          <a:p>
            <a:pPr fontAlgn="base"/>
            <a:r>
              <a:rPr lang="en-GB" dirty="0"/>
              <a:t>casual, scruffy, shabby, smart, tidy, messy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GRAMMAR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ADJECTIVES.</a:t>
            </a:r>
          </a:p>
          <a:p>
            <a:endParaRPr lang="it-IT" sz="1400" dirty="0" smtClean="0"/>
          </a:p>
          <a:p>
            <a:endParaRPr lang="it-IT" sz="1400" dirty="0"/>
          </a:p>
        </p:txBody>
      </p:sp>
      <p:pic>
        <p:nvPicPr>
          <p:cNvPr id="4" name="Picture 5" descr="ANd9GcRO50UwWIjPkaxlWgtDSGxxulfpOHSiSKQzxGrJM1a6mDYpjHyN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135937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1400" b="1" u="sng" dirty="0" smtClean="0">
                <a:solidFill>
                  <a:srgbClr val="FF0000"/>
                </a:solidFill>
              </a:rPr>
              <a:t>GRADABLE ADJECTIVES</a:t>
            </a:r>
          </a:p>
          <a:p>
            <a:r>
              <a:rPr lang="it-IT" sz="1400" dirty="0" smtClean="0"/>
              <a:t>EXTREMELY, DEEPLY, RATHER ,REALLY ,VERY, QUITE     +</a:t>
            </a:r>
          </a:p>
          <a:p>
            <a:endParaRPr lang="it-IT" sz="1400" dirty="0" smtClean="0"/>
          </a:p>
          <a:p>
            <a:endParaRPr lang="it-IT" sz="1400" dirty="0" smtClean="0"/>
          </a:p>
          <a:p>
            <a:endParaRPr lang="it-IT" sz="1400" dirty="0" smtClean="0"/>
          </a:p>
          <a:p>
            <a:endParaRPr lang="it-IT" sz="1400" dirty="0" smtClean="0"/>
          </a:p>
          <a:p>
            <a:endParaRPr lang="it-IT" sz="1400" dirty="0" smtClean="0"/>
          </a:p>
          <a:p>
            <a:r>
              <a:rPr lang="it-IT" sz="1400" b="1" u="sng" dirty="0" smtClean="0">
                <a:solidFill>
                  <a:srgbClr val="FF0000"/>
                </a:solidFill>
              </a:rPr>
              <a:t>UNGRADABLE ADJECTIVES </a:t>
            </a:r>
            <a:r>
              <a:rPr lang="it-IT" sz="1400" dirty="0" smtClean="0"/>
              <a:t>  </a:t>
            </a:r>
          </a:p>
          <a:p>
            <a:endParaRPr lang="it-IT" sz="1400" dirty="0" smtClean="0"/>
          </a:p>
          <a:p>
            <a:r>
              <a:rPr lang="it-IT" sz="1400" dirty="0" smtClean="0"/>
              <a:t>ABSOLUTELY, COMPLETELY, ENTIRELY,PRETTY, TOTALLY +         AMAZED, AWFUL, FURIOUS ,HUGE</a:t>
            </a:r>
          </a:p>
          <a:p>
            <a:r>
              <a:rPr lang="it-IT" sz="1400" dirty="0" smtClean="0"/>
              <a:t>                                                                                                              IMPOSSIBLE, TERRIBLE ,ENOURMOUS                                           </a:t>
            </a:r>
          </a:p>
          <a:p>
            <a:endParaRPr lang="it-IT" sz="1400" dirty="0" smtClean="0"/>
          </a:p>
          <a:p>
            <a:endParaRPr lang="it-IT" sz="1400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932040" y="1628800"/>
          <a:ext cx="2687960" cy="9361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7960"/>
              </a:tblGrid>
              <a:tr h="936103">
                <a:tc>
                  <a:txBody>
                    <a:bodyPr/>
                    <a:lstStyle/>
                    <a:p>
                      <a:r>
                        <a:rPr lang="it-IT" dirty="0" smtClean="0"/>
                        <a:t>ANGRY, BIG, HAPPY IMPORTANT ,QUIET,RICH, YOUNG, STRONG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WHAT DO YOU SEE</a:t>
            </a:r>
            <a:endParaRPr lang="it-IT" dirty="0"/>
          </a:p>
        </p:txBody>
      </p:sp>
      <p:pic>
        <p:nvPicPr>
          <p:cNvPr id="4" name="Picture 2" descr="C:\Users\Utent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2664296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510</Words>
  <Application>Microsoft Office PowerPoint</Application>
  <PresentationFormat>Presentazione su schermo (4:3)</PresentationFormat>
  <Paragraphs>173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DESCRIBING PEOPLE</vt:lpstr>
      <vt:lpstr>Diapositiva 2</vt:lpstr>
      <vt:lpstr>What do you look like?</vt:lpstr>
      <vt:lpstr>Diapositiva 4</vt:lpstr>
      <vt:lpstr>Diapositiva 5</vt:lpstr>
      <vt:lpstr>Diapositiva 6</vt:lpstr>
      <vt:lpstr>GRAMMAR</vt:lpstr>
      <vt:lpstr>Diapositiva 8</vt:lpstr>
      <vt:lpstr>WHAT DO YOU SEE</vt:lpstr>
      <vt:lpstr>Diapositiva 10</vt:lpstr>
      <vt:lpstr>Diapositiva 11</vt:lpstr>
      <vt:lpstr>TALKING ABOUT PERSONALITY</vt:lpstr>
      <vt:lpstr>WHAT ARE YOU LIKE?  POSITIVE PERSONALITY</vt:lpstr>
      <vt:lpstr>Diapositiva 14</vt:lpstr>
      <vt:lpstr>Diapositiva 15</vt:lpstr>
      <vt:lpstr>Diapositiva 16</vt:lpstr>
      <vt:lpstr>NEGATIVE  PERSONALITY</vt:lpstr>
      <vt:lpstr>Diapositiva 18</vt:lpstr>
      <vt:lpstr>NEGATIVE PREFIXES</vt:lpstr>
      <vt:lpstr>EXERCISES</vt:lpstr>
      <vt:lpstr>ORDER THESE SENTENCES</vt:lpstr>
      <vt:lpstr>Diapositiva 22</vt:lpstr>
      <vt:lpstr>TIPS FOR WRITING SKILL</vt:lpstr>
      <vt:lpstr>Diapositiva 24</vt:lpstr>
      <vt:lpstr>EXERCISES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PEOPLE</dc:title>
  <dc:creator>Utente</dc:creator>
  <cp:lastModifiedBy>Vincenzo Calandro</cp:lastModifiedBy>
  <cp:revision>49</cp:revision>
  <dcterms:created xsi:type="dcterms:W3CDTF">2013-10-13T16:09:28Z</dcterms:created>
  <dcterms:modified xsi:type="dcterms:W3CDTF">2013-10-22T10:20:14Z</dcterms:modified>
</cp:coreProperties>
</file>